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7" r:id="rId2"/>
    <p:sldId id="259" r:id="rId3"/>
    <p:sldId id="307" r:id="rId4"/>
    <p:sldId id="306" r:id="rId5"/>
    <p:sldId id="308" r:id="rId6"/>
    <p:sldId id="274" r:id="rId7"/>
    <p:sldId id="314" r:id="rId8"/>
    <p:sldId id="315" r:id="rId9"/>
    <p:sldId id="312" r:id="rId10"/>
    <p:sldId id="273" r:id="rId11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70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2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E6723-DD58-0F4A-9FE0-EEDE4F34B7D1}" type="datetimeFigureOut">
              <a:rPr kumimoji="1" lang="ko-Kore-KR" altLang="en-US" smtClean="0"/>
              <a:t>2022. 2. 27.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D1895C-C431-F440-8998-4A7CC888F9D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6183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D1895C-C431-F440-8998-4A7CC888F9DC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48217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D1895C-C431-F440-8998-4A7CC888F9DC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35549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D1895C-C431-F440-8998-4A7CC888F9DC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4718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032C6-AC90-A145-96CA-59100CF160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7ACC4C-4476-5545-B95B-7D33B1880F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10DAAB-99C6-4244-ADD5-DA7D0CDB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2022. 2. 27.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6BE3B4-0958-FD40-96B4-3D132FA47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852A06-961A-5748-A326-9945C88B3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52453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FF3F7A-78CC-7D40-9477-BFE665712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9A2460-27ED-0244-82B7-D18BF4C9D3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1E4A98-B422-D447-B1EE-89BA363E4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2022. 2. 27.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26F5EB-63B7-804E-A14C-85D41D077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CFB92F-FEE4-E24C-A485-5774F00D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06928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0E4E457-4F72-B541-8D2D-E7C802C98C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75B630-EC8E-F847-96DC-9070839DF3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867E49-0690-4F46-AB89-90C68450D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2022. 2. 27.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FA0AD0-FFCB-A04C-AB8E-233EDB851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46DE6F-3950-FE41-928C-31D2338C0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4903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F2F153-951B-DE47-A9CD-F6DE2367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8D8EF8-96E8-204C-84B7-4DD38B42F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806267-30BA-854D-84E7-DDC7AD6BC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2022. 2. 27.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82C9CC-08E8-234A-B8DE-5535E272D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F25DA7-FC70-6644-803C-E729321F8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61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0EBFB0-AC96-D44E-B31F-30EBB6CF5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A8BA22-0DED-A44A-B9C7-CDC83C792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29012-03C0-5F41-B572-8191201D0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2022. 2. 27.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050D2B-8AD0-4344-8B4E-8662683FC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292FC8-687F-2849-9983-8EC67045C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7366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3A944F-32BF-0D4D-9437-7BCE072FE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7DF6E-127E-C945-9FA6-D9C67E731A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0247B6-1798-3A4D-A6AB-67F201AB09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42AA23-EB49-5740-9DD7-D8F9AE2E2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2022. 2. 27.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8B6566-3428-3F44-A9F4-478005E9A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AB2AEB-92DA-6949-AE6F-0CB59D5CA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35318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441FA-A765-6A47-A28C-8A00E87EA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4598E8-18D7-5B43-9489-3D9C409EA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323061-04A0-CA4F-90C0-E51412C0C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BC5D27F-E548-4A4F-BB2C-39351812A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3A69FD-45CA-7345-A1CE-1ECA894AD3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48C4F9-D214-1044-88C7-B474B3A63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2022. 2. 27.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80CA169-2251-8746-BAC2-A2286A910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7CDA17F-D572-D347-B442-8D284DEC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34006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3D3A6-7F2E-B44C-9FA0-F490FC05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7D6B165-A07C-6E48-82AB-692563E04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2022. 2. 27.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9ED5CB-114C-C146-8902-CB014ADF3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B878DB-E93B-3446-AFED-97D2AE692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4004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937443B-FA37-A84C-9CCC-12DF653EC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2022. 2. 27.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CF0996F-3A04-6C4A-8836-C9412B570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85B268-D87C-4144-9147-B6ACDEC2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1335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0AD353-95CD-B241-A173-3E37CC250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710D05-F20C-FD4B-B85F-289220BA8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B75C23-8118-BA48-A0C6-4994431D5D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80F080-27EF-AF4F-B3CC-85E0EF108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2022. 2. 27.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C7596C-BCA2-5E40-9ACA-CAA3637B8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4A91EF-ED8F-344F-A081-1D320A4B2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67450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105500-00CD-8149-9D36-3CDA04799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729AB21-F08E-B041-A1AB-7AFC6BFB90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8E48B-8255-DB4A-86E5-86A8A43537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E209B3-5B69-8049-ABC4-F4445C3BB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2022. 2. 27.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4D6CD2-9E0B-354D-A088-2B97B382D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1E4391-7610-DB4C-8690-66EE09F8A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8895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862B93-3A94-6D4A-BB87-E2AF4E2E8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7ED5D2-6DF7-8845-B0AF-CDBEA5BC5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0C96A3-AD92-604B-935D-C6E66C7E5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0C2325-EA9A-6C4A-AFAB-C3D928C1EEE8}" type="datetimeFigureOut">
              <a:rPr kumimoji="1" lang="ko-Kore-KR" altLang="en-US" smtClean="0"/>
              <a:t>2022. 2. 27.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AD6C83-1B15-3D4D-A9D0-FD50CD61B6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A8A3DA-58EA-7348-9189-21A35224F8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470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E0F65-454C-F548-B8DC-E3FF22F3B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200"/>
            <a:ext cx="9144000" cy="1493246"/>
          </a:xfrm>
        </p:spPr>
        <p:txBody>
          <a:bodyPr>
            <a:normAutofit/>
          </a:bodyPr>
          <a:lstStyle/>
          <a:p>
            <a:r>
              <a:rPr kumimoji="1" lang="ko-KR" altLang="en-US" sz="4000" dirty="0"/>
              <a:t>프로토콜 스택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2276216-644F-E34E-8C56-C6BD1A50D4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64555"/>
            <a:ext cx="9144000" cy="1655762"/>
          </a:xfrm>
        </p:spPr>
        <p:txBody>
          <a:bodyPr/>
          <a:lstStyle/>
          <a:p>
            <a:r>
              <a:rPr kumimoji="1" lang="ko-KR" altLang="en-US" dirty="0"/>
              <a:t>발표자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JiYong</a:t>
            </a:r>
            <a:r>
              <a:rPr kumimoji="1" lang="en-US" altLang="ko-KR" dirty="0"/>
              <a:t> Kim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1230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8ECAE-61BB-0B45-9E1D-4BF84608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ko-KR" altLang="en-US" dirty="0"/>
              <a:t>이상으로 발표 마치겠습니다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br>
              <a:rPr kumimoji="1" lang="en-US" altLang="ko-KR" dirty="0"/>
            </a:br>
            <a:r>
              <a:rPr kumimoji="1" lang="ko-KR" altLang="en-US" dirty="0"/>
              <a:t>감사합니다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3036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8C383C-060D-BD43-9E1C-5D97B90B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424" y="737419"/>
            <a:ext cx="10515600" cy="51304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이전 </a:t>
            </a:r>
            <a:r>
              <a:rPr lang="en" altLang="ko-Kore-KR" dirty="0"/>
              <a:t>Chapter1 </a:t>
            </a:r>
            <a:r>
              <a:rPr lang="ko-KR" altLang="en-US" dirty="0"/>
              <a:t>에서는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r>
              <a:rPr lang="ko-KR" altLang="en-US" dirty="0"/>
              <a:t>데이터 전송을 위해 </a:t>
            </a:r>
            <a:r>
              <a:rPr lang="ko-KR" altLang="en-US" b="1" dirty="0"/>
              <a:t>프로토콜 </a:t>
            </a:r>
            <a:r>
              <a:rPr lang="ko-KR" altLang="en-US" b="1" dirty="0" err="1"/>
              <a:t>스택에게</a:t>
            </a:r>
            <a:r>
              <a:rPr lang="ko-KR" altLang="en-US" b="1" dirty="0"/>
              <a:t> </a:t>
            </a:r>
            <a:r>
              <a:rPr lang="en-US" altLang="ko-KR" b="1" dirty="0"/>
              <a:t>4</a:t>
            </a:r>
            <a:r>
              <a:rPr lang="ko-KR" altLang="en-US" b="1" dirty="0"/>
              <a:t>단계의 의뢰 동작을 어플리케이션 단에서의 설명</a:t>
            </a:r>
            <a:r>
              <a:rPr lang="ko-KR" altLang="en-US" dirty="0"/>
              <a:t> 이였다면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r>
              <a:rPr lang="ko-KR" altLang="en-US" dirty="0"/>
              <a:t>이번에는 </a:t>
            </a:r>
            <a:r>
              <a:rPr lang="en" altLang="ko-Kore-KR" b="1" dirty="0"/>
              <a:t>OS </a:t>
            </a:r>
            <a:r>
              <a:rPr lang="ko-KR" altLang="en-US" b="1" dirty="0"/>
              <a:t>내부의 프로토콜 스택 단에서의 </a:t>
            </a:r>
            <a:r>
              <a:rPr lang="en-US" altLang="ko-KR" b="1" dirty="0"/>
              <a:t>4</a:t>
            </a:r>
            <a:r>
              <a:rPr lang="ko-KR" altLang="en-US" b="1" dirty="0"/>
              <a:t>단계 의뢰에 대한 동작</a:t>
            </a:r>
            <a:r>
              <a:rPr lang="ko-KR" altLang="en-US" dirty="0"/>
              <a:t>들을 차례로 확인해 보자</a:t>
            </a:r>
          </a:p>
          <a:p>
            <a:pPr marL="0" indent="0">
              <a:buNone/>
            </a:pPr>
            <a:br>
              <a:rPr lang="ko-KR" altLang="en-US" dirty="0"/>
            </a:b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64763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A72F562-A894-BB44-8DE5-568C94F16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ko-KR" altLang="en-US" sz="5400" b="1"/>
              <a:t>프로토콜 스택</a:t>
            </a:r>
            <a:endParaRPr lang="en" altLang="ko-Kore-KR" sz="5400" b="1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8C383C-060D-BD43-9E1C-5D97B90B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ko-KR" altLang="en-US" sz="2200">
                <a:effectLst/>
              </a:rPr>
              <a:t>프로토콜 스택이란</a:t>
            </a:r>
            <a:r>
              <a:rPr lang="en-US" altLang="ko-KR" sz="2200">
                <a:effectLst/>
              </a:rPr>
              <a:t>??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AC1905-AF8D-BB4B-9B49-FC04CC31F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705" y="640080"/>
            <a:ext cx="5886902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03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72F562-A894-BB44-8DE5-568C94F16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b="1" dirty="0"/>
              <a:t>Socket</a:t>
            </a:r>
            <a:endParaRPr lang="en" altLang="ko-Kore-KR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8C383C-060D-BD43-9E1C-5D97B90B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424" y="151652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effectLst/>
              </a:rPr>
              <a:t>Socket </a:t>
            </a:r>
            <a:r>
              <a:rPr lang="ko-KR" altLang="en-US" dirty="0"/>
              <a:t>이란</a:t>
            </a:r>
            <a:r>
              <a:rPr lang="en-US" altLang="ko-KR" dirty="0"/>
              <a:t>??</a:t>
            </a:r>
            <a:endParaRPr lang="en-US" altLang="ko-KR" dirty="0">
              <a:effectLst/>
            </a:endParaRPr>
          </a:p>
        </p:txBody>
      </p:sp>
      <p:pic>
        <p:nvPicPr>
          <p:cNvPr id="5" name="그래픽 4" descr="서버 윤곽선">
            <a:extLst>
              <a:ext uri="{FF2B5EF4-FFF2-40B4-BE49-F238E27FC236}">
                <a16:creationId xmlns:a16="http://schemas.microsoft.com/office/drawing/2014/main" id="{2435015F-A750-414A-AD58-6CABDF58D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4850" y="2777791"/>
            <a:ext cx="914400" cy="914400"/>
          </a:xfrm>
          <a:prstGeom prst="rect">
            <a:avLst/>
          </a:prstGeom>
        </p:spPr>
      </p:pic>
      <p:pic>
        <p:nvPicPr>
          <p:cNvPr id="7" name="그래픽 6" descr="남자 단색으로 채워진">
            <a:extLst>
              <a:ext uri="{FF2B5EF4-FFF2-40B4-BE49-F238E27FC236}">
                <a16:creationId xmlns:a16="http://schemas.microsoft.com/office/drawing/2014/main" id="{F1D0D8C7-A2FE-734E-AAF7-BBD029060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8288" y="2777791"/>
            <a:ext cx="914400" cy="914400"/>
          </a:xfrm>
          <a:prstGeom prst="rect">
            <a:avLst/>
          </a:prstGeom>
        </p:spPr>
      </p:pic>
      <p:pic>
        <p:nvPicPr>
          <p:cNvPr id="9" name="그래픽 8" descr="브라우저 창 윤곽선">
            <a:extLst>
              <a:ext uri="{FF2B5EF4-FFF2-40B4-BE49-F238E27FC236}">
                <a16:creationId xmlns:a16="http://schemas.microsoft.com/office/drawing/2014/main" id="{4059DAB2-02B0-8A43-98B8-71A41287C2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46436" y="2820124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A9D8C7-5C74-E642-A6C3-0FB498DB901D}"/>
              </a:ext>
            </a:extLst>
          </p:cNvPr>
          <p:cNvSpPr txBox="1"/>
          <p:nvPr/>
        </p:nvSpPr>
        <p:spPr>
          <a:xfrm>
            <a:off x="1196227" y="3779274"/>
            <a:ext cx="176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&lt;</a:t>
            </a:r>
            <a:r>
              <a:rPr kumimoji="1" lang="ko-KR" altLang="en-US" dirty="0"/>
              <a:t>클라이언트</a:t>
            </a:r>
            <a:r>
              <a:rPr kumimoji="1" lang="en-US" altLang="ko-Kore-KR" dirty="0"/>
              <a:t>&gt;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06CED5-E2F0-BF44-A2B4-E73BC106A541}"/>
              </a:ext>
            </a:extLst>
          </p:cNvPr>
          <p:cNvSpPr txBox="1"/>
          <p:nvPr/>
        </p:nvSpPr>
        <p:spPr>
          <a:xfrm>
            <a:off x="2674144" y="3771289"/>
            <a:ext cx="176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&lt;</a:t>
            </a:r>
            <a:r>
              <a:rPr kumimoji="1" lang="ko-KR" altLang="en-US" dirty="0"/>
              <a:t>브라우저</a:t>
            </a:r>
            <a:r>
              <a:rPr kumimoji="1" lang="en-US" altLang="ko-Kore-KR" dirty="0"/>
              <a:t>&gt;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3C6CA3-3B37-104C-9285-9E4A4BB98FB4}"/>
              </a:ext>
            </a:extLst>
          </p:cNvPr>
          <p:cNvSpPr txBox="1"/>
          <p:nvPr/>
        </p:nvSpPr>
        <p:spPr>
          <a:xfrm>
            <a:off x="8358187" y="3683390"/>
            <a:ext cx="176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&lt;</a:t>
            </a:r>
            <a:r>
              <a:rPr kumimoji="1" lang="ko-KR" altLang="en-US" dirty="0"/>
              <a:t>서버</a:t>
            </a:r>
            <a:r>
              <a:rPr kumimoji="1" lang="en-US" altLang="ko-Kore-KR" dirty="0"/>
              <a:t>&gt;</a:t>
            </a:r>
            <a:endParaRPr kumimoji="1" lang="ko-Kore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8A98A2B-B439-054B-99F8-AA759FB008D6}"/>
              </a:ext>
            </a:extLst>
          </p:cNvPr>
          <p:cNvCxnSpPr/>
          <p:nvPr/>
        </p:nvCxnSpPr>
        <p:spPr>
          <a:xfrm>
            <a:off x="4252912" y="3243262"/>
            <a:ext cx="3686175" cy="0"/>
          </a:xfrm>
          <a:prstGeom prst="straightConnector1">
            <a:avLst/>
          </a:prstGeom>
          <a:ln w="730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위로 굽은 화살표[B] 18">
            <a:extLst>
              <a:ext uri="{FF2B5EF4-FFF2-40B4-BE49-F238E27FC236}">
                <a16:creationId xmlns:a16="http://schemas.microsoft.com/office/drawing/2014/main" id="{C947871E-457B-B646-AD3A-1B0F2971BC17}"/>
              </a:ext>
            </a:extLst>
          </p:cNvPr>
          <p:cNvSpPr/>
          <p:nvPr/>
        </p:nvSpPr>
        <p:spPr>
          <a:xfrm rot="5400000">
            <a:off x="5059748" y="3680117"/>
            <a:ext cx="928687" cy="1037501"/>
          </a:xfrm>
          <a:prstGeom prst="bentUpArrow">
            <a:avLst/>
          </a:prstGeom>
          <a:solidFill>
            <a:schemeClr val="tx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93422C-B2E6-F94A-B3E1-F2144E7C8549}"/>
              </a:ext>
            </a:extLst>
          </p:cNvPr>
          <p:cNvSpPr txBox="1"/>
          <p:nvPr/>
        </p:nvSpPr>
        <p:spPr>
          <a:xfrm>
            <a:off x="6272213" y="4198867"/>
            <a:ext cx="2300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통신시</a:t>
            </a:r>
            <a:r>
              <a:rPr kumimoji="1" lang="ko-KR" altLang="en-US" dirty="0"/>
              <a:t> 필요한 정보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65FF14-2678-EC46-B4D9-4C5A4223356F}"/>
              </a:ext>
            </a:extLst>
          </p:cNvPr>
          <p:cNvSpPr txBox="1"/>
          <p:nvPr/>
        </p:nvSpPr>
        <p:spPr>
          <a:xfrm>
            <a:off x="6042842" y="4752662"/>
            <a:ext cx="3386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&lt;</a:t>
            </a:r>
            <a:r>
              <a:rPr kumimoji="1" lang="ko-KR" altLang="en-US" dirty="0"/>
              <a:t>상대의 </a:t>
            </a:r>
            <a:r>
              <a:rPr kumimoji="1" lang="en-US" altLang="ko-KR" dirty="0"/>
              <a:t>IP </a:t>
            </a:r>
            <a:r>
              <a:rPr kumimoji="1" lang="ko-KR" altLang="en-US" dirty="0"/>
              <a:t>주소</a:t>
            </a:r>
            <a:r>
              <a:rPr kumimoji="1" lang="en-US" altLang="ko-KR" dirty="0"/>
              <a:t>,</a:t>
            </a:r>
            <a:r>
              <a:rPr kumimoji="1" lang="ko-KR" altLang="en-US" dirty="0"/>
              <a:t> 포트번호 등</a:t>
            </a:r>
            <a:r>
              <a:rPr kumimoji="1" lang="en-US" altLang="ko-KR" dirty="0"/>
              <a:t>..&gt;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95503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72F562-A894-BB44-8DE5-568C94F16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b="1" dirty="0"/>
              <a:t>Socket </a:t>
            </a:r>
            <a:r>
              <a:rPr lang="ko-KR" altLang="en-US" b="1" dirty="0"/>
              <a:t>생성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F656FEA-4C60-7C4A-9595-6A98FF4AD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57784"/>
            <a:ext cx="9906000" cy="294243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1AE8E4-78FB-D042-83A3-E5C917553812}"/>
              </a:ext>
            </a:extLst>
          </p:cNvPr>
          <p:cNvSpPr txBox="1"/>
          <p:nvPr/>
        </p:nvSpPr>
        <p:spPr>
          <a:xfrm>
            <a:off x="2643188" y="5514975"/>
            <a:ext cx="596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&lt;</a:t>
            </a:r>
            <a:r>
              <a:rPr kumimoji="1" lang="ko-KR" altLang="en-US" dirty="0"/>
              <a:t>명령어 </a:t>
            </a:r>
            <a:r>
              <a:rPr kumimoji="1" lang="en-US" altLang="ko-KR" dirty="0"/>
              <a:t>“n</a:t>
            </a:r>
            <a:r>
              <a:rPr kumimoji="1" lang="en-US" altLang="ko-Kore-KR" dirty="0"/>
              <a:t>etstat” = PC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Socket </a:t>
            </a:r>
            <a:r>
              <a:rPr kumimoji="1" lang="ko-KR" altLang="en-US" dirty="0"/>
              <a:t>정보를 출력하는 명령어</a:t>
            </a:r>
            <a:r>
              <a:rPr kumimoji="1" lang="en-US" altLang="ko-KR" dirty="0"/>
              <a:t>&gt;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40003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72F562-A894-BB44-8DE5-568C94F16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29" y="0"/>
            <a:ext cx="10515600" cy="1325563"/>
          </a:xfrm>
        </p:spPr>
        <p:txBody>
          <a:bodyPr/>
          <a:lstStyle/>
          <a:p>
            <a:pPr algn="ctr"/>
            <a:r>
              <a:rPr lang="ko-KR" altLang="en-US" b="1" dirty="0"/>
              <a:t>소켓 생성 단계의 프로토콜 스택의 동작</a:t>
            </a:r>
            <a:endParaRPr lang="en" altLang="ko-Kore-KR" b="1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54949886-48CD-2B42-AE51-7C56545CC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1629" y="1011238"/>
            <a:ext cx="6104271" cy="55229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C7EFBF-D2BE-7649-AD62-CEBFE72FA551}"/>
              </a:ext>
            </a:extLst>
          </p:cNvPr>
          <p:cNvSpPr txBox="1"/>
          <p:nvPr/>
        </p:nvSpPr>
        <p:spPr>
          <a:xfrm>
            <a:off x="7115174" y="1614488"/>
            <a:ext cx="47720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&lt;Socket </a:t>
            </a:r>
            <a:r>
              <a:rPr kumimoji="1" lang="ko-KR" altLang="en-US" dirty="0"/>
              <a:t>생성 단계에서 프로토콜 스택의 동작</a:t>
            </a:r>
            <a:r>
              <a:rPr kumimoji="1" lang="en-US" altLang="ko-KR" dirty="0"/>
              <a:t>&gt;</a:t>
            </a:r>
          </a:p>
          <a:p>
            <a:endParaRPr kumimoji="1"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프로토콜 스택은 의뢰에 따라 한개의 소켓을 생성한다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kumimoji="1" lang="en-US" altLang="ko-Kore-KR" dirty="0"/>
          </a:p>
          <a:p>
            <a:pPr marL="342900" indent="-342900">
              <a:buAutoNum type="arabicPeriod"/>
            </a:pPr>
            <a:r>
              <a:rPr lang="ko-KR" altLang="en-US" dirty="0"/>
              <a:t>소켓이 생성되면 소켓을 나타내는 </a:t>
            </a:r>
            <a:r>
              <a:rPr lang="ko-KR" altLang="en-US" dirty="0" err="1"/>
              <a:t>디스크립터를</a:t>
            </a:r>
            <a:r>
              <a:rPr lang="ko-KR" altLang="en-US" dirty="0"/>
              <a:t> 브라우저 혹은 애플리케이션에게 알려준다</a:t>
            </a:r>
            <a:r>
              <a:rPr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28430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72F562-A894-BB44-8DE5-568C94F16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29" y="0"/>
            <a:ext cx="10515600" cy="1325563"/>
          </a:xfrm>
        </p:spPr>
        <p:txBody>
          <a:bodyPr/>
          <a:lstStyle/>
          <a:p>
            <a:pPr algn="ctr"/>
            <a:r>
              <a:rPr lang="en-US" altLang="ko-KR" b="1" dirty="0"/>
              <a:t>“</a:t>
            </a:r>
            <a:r>
              <a:rPr lang="ko-KR" altLang="en-US" b="1" dirty="0"/>
              <a:t>접속</a:t>
            </a:r>
            <a:r>
              <a:rPr lang="en-US" altLang="ko-KR" b="1" dirty="0"/>
              <a:t>”</a:t>
            </a:r>
            <a:r>
              <a:rPr lang="ko-KR" altLang="en-US" b="1" dirty="0"/>
              <a:t>의 의미</a:t>
            </a:r>
            <a:endParaRPr lang="en" altLang="ko-Kore-KR" b="1" dirty="0"/>
          </a:p>
        </p:txBody>
      </p:sp>
      <p:pic>
        <p:nvPicPr>
          <p:cNvPr id="8" name="내용 개체 틀 7" descr="먹고 있는 사람 윤곽선">
            <a:extLst>
              <a:ext uri="{FF2B5EF4-FFF2-40B4-BE49-F238E27FC236}">
                <a16:creationId xmlns:a16="http://schemas.microsoft.com/office/drawing/2014/main" id="{C52F39A3-2FB0-7B46-94B1-794B8AC3BB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3148" y="3088459"/>
            <a:ext cx="914400" cy="9144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2787FB-7069-7A4C-9C7F-688E89CED2EF}"/>
              </a:ext>
            </a:extLst>
          </p:cNvPr>
          <p:cNvSpPr txBox="1"/>
          <p:nvPr/>
        </p:nvSpPr>
        <p:spPr>
          <a:xfrm>
            <a:off x="614363" y="3818193"/>
            <a:ext cx="194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&lt;</a:t>
            </a:r>
            <a:r>
              <a:rPr kumimoji="1" lang="ko-KR" altLang="en-US" dirty="0"/>
              <a:t>프로토콜 스택</a:t>
            </a:r>
            <a:r>
              <a:rPr kumimoji="1" lang="en-US" altLang="ko-Kore-KR" dirty="0"/>
              <a:t>&gt;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92B1B7-CEB6-174A-82A5-BBA4F49113D0}"/>
              </a:ext>
            </a:extLst>
          </p:cNvPr>
          <p:cNvSpPr txBox="1"/>
          <p:nvPr/>
        </p:nvSpPr>
        <p:spPr>
          <a:xfrm>
            <a:off x="3967163" y="2587108"/>
            <a:ext cx="194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&lt;</a:t>
            </a:r>
            <a:r>
              <a:rPr kumimoji="1" lang="ko-KR" altLang="en-US" dirty="0"/>
              <a:t> </a:t>
            </a:r>
            <a:r>
              <a:rPr kumimoji="1" lang="en-US" altLang="ko-KR" dirty="0"/>
              <a:t>Socket</a:t>
            </a:r>
            <a:r>
              <a:rPr kumimoji="1" lang="en-US" altLang="ko-Kore-KR" dirty="0"/>
              <a:t>&gt;</a:t>
            </a:r>
            <a:endParaRPr kumimoji="1" lang="ko-Kore-KR" altLang="en-US" dirty="0"/>
          </a:p>
        </p:txBody>
      </p:sp>
      <p:pic>
        <p:nvPicPr>
          <p:cNvPr id="14" name="그래픽 13" descr="닫힌 문 단색으로 채워진">
            <a:extLst>
              <a:ext uri="{FF2B5EF4-FFF2-40B4-BE49-F238E27FC236}">
                <a16:creationId xmlns:a16="http://schemas.microsoft.com/office/drawing/2014/main" id="{9450C548-4EE9-E248-9DA9-F2C25B782A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24313" y="1539875"/>
            <a:ext cx="914400" cy="914400"/>
          </a:xfrm>
          <a:prstGeom prst="rect">
            <a:avLst/>
          </a:prstGeom>
        </p:spPr>
      </p:pic>
      <p:pic>
        <p:nvPicPr>
          <p:cNvPr id="16" name="그래픽 15" descr="물음표 단색으로 채워진">
            <a:extLst>
              <a:ext uri="{FF2B5EF4-FFF2-40B4-BE49-F238E27FC236}">
                <a16:creationId xmlns:a16="http://schemas.microsoft.com/office/drawing/2014/main" id="{D76A8FA9-610B-FB42-800A-81316ACC0B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361901">
            <a:off x="9448797" y="1381167"/>
            <a:ext cx="715962" cy="715962"/>
          </a:xfrm>
          <a:prstGeom prst="rect">
            <a:avLst/>
          </a:prstGeom>
        </p:spPr>
      </p:pic>
      <p:pic>
        <p:nvPicPr>
          <p:cNvPr id="17" name="그래픽 16" descr="물음표 단색으로 채워진">
            <a:extLst>
              <a:ext uri="{FF2B5EF4-FFF2-40B4-BE49-F238E27FC236}">
                <a16:creationId xmlns:a16="http://schemas.microsoft.com/office/drawing/2014/main" id="{EB554E65-9FD8-8D4D-B3D3-56A0B79648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500327">
            <a:off x="9909969" y="1285130"/>
            <a:ext cx="715962" cy="715962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9DDA389-43C8-7046-85C0-B0CD50320989}"/>
              </a:ext>
            </a:extLst>
          </p:cNvPr>
          <p:cNvCxnSpPr>
            <a:cxnSpLocks/>
          </p:cNvCxnSpPr>
          <p:nvPr/>
        </p:nvCxnSpPr>
        <p:spPr>
          <a:xfrm>
            <a:off x="5429250" y="1997075"/>
            <a:ext cx="4029075" cy="0"/>
          </a:xfrm>
          <a:prstGeom prst="straightConnector1">
            <a:avLst/>
          </a:prstGeom>
          <a:ln w="539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6D1F990-61D9-BD4F-90DF-E386F504E145}"/>
              </a:ext>
            </a:extLst>
          </p:cNvPr>
          <p:cNvSpPr txBox="1"/>
          <p:nvPr/>
        </p:nvSpPr>
        <p:spPr>
          <a:xfrm>
            <a:off x="5295111" y="2654759"/>
            <a:ext cx="384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dirty="0"/>
              <a:t>&lt;</a:t>
            </a:r>
            <a:r>
              <a:rPr kumimoji="1" lang="ko-KR" altLang="en-US" sz="2400" dirty="0"/>
              <a:t> 누구와 통신하지</a:t>
            </a:r>
            <a:r>
              <a:rPr kumimoji="1" lang="en-US" altLang="ko-KR" sz="2400" dirty="0"/>
              <a:t>??</a:t>
            </a:r>
            <a:r>
              <a:rPr kumimoji="1" lang="en-US" altLang="ko-Kore-KR" sz="2400" dirty="0"/>
              <a:t>&gt;</a:t>
            </a:r>
            <a:endParaRPr kumimoji="1" lang="ko-Kore-KR" altLang="en-US" sz="2400" dirty="0"/>
          </a:p>
        </p:txBody>
      </p:sp>
      <p:pic>
        <p:nvPicPr>
          <p:cNvPr id="22" name="그래픽 21" descr="닫힌 문 단색으로 채워진">
            <a:extLst>
              <a:ext uri="{FF2B5EF4-FFF2-40B4-BE49-F238E27FC236}">
                <a16:creationId xmlns:a16="http://schemas.microsoft.com/office/drawing/2014/main" id="{DC9A17DA-EB34-FA4A-BB9A-35E6E8FA30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6053" y="4102470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7D98BD3-7A1D-3748-8656-6F106809D505}"/>
              </a:ext>
            </a:extLst>
          </p:cNvPr>
          <p:cNvSpPr txBox="1"/>
          <p:nvPr/>
        </p:nvSpPr>
        <p:spPr>
          <a:xfrm>
            <a:off x="3939378" y="5079738"/>
            <a:ext cx="194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&lt;</a:t>
            </a:r>
            <a:r>
              <a:rPr kumimoji="1" lang="ko-KR" altLang="en-US" dirty="0"/>
              <a:t> </a:t>
            </a:r>
            <a:r>
              <a:rPr kumimoji="1" lang="en-US" altLang="ko-KR" dirty="0"/>
              <a:t>Socket</a:t>
            </a:r>
            <a:r>
              <a:rPr kumimoji="1" lang="en-US" altLang="ko-Kore-KR" dirty="0"/>
              <a:t>&gt;</a:t>
            </a:r>
            <a:endParaRPr kumimoji="1" lang="ko-Kore-KR" altLang="en-US" dirty="0"/>
          </a:p>
        </p:txBody>
      </p:sp>
      <p:pic>
        <p:nvPicPr>
          <p:cNvPr id="24" name="그래픽 23" descr="닫힌 문 단색으로 채워진">
            <a:extLst>
              <a:ext uri="{FF2B5EF4-FFF2-40B4-BE49-F238E27FC236}">
                <a16:creationId xmlns:a16="http://schemas.microsoft.com/office/drawing/2014/main" id="{A304989F-6D8B-EF47-988B-2475DC2676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58275" y="3946525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02AD15-FECE-4643-AAC8-3A6B497029AB}"/>
              </a:ext>
            </a:extLst>
          </p:cNvPr>
          <p:cNvSpPr txBox="1"/>
          <p:nvPr/>
        </p:nvSpPr>
        <p:spPr>
          <a:xfrm>
            <a:off x="9001125" y="4895072"/>
            <a:ext cx="194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&lt;</a:t>
            </a:r>
            <a:r>
              <a:rPr kumimoji="1" lang="ko-KR" altLang="en-US" dirty="0"/>
              <a:t> </a:t>
            </a:r>
            <a:r>
              <a:rPr kumimoji="1" lang="en-US" altLang="ko-KR" dirty="0"/>
              <a:t>Socket</a:t>
            </a:r>
            <a:r>
              <a:rPr kumimoji="1" lang="en-US" altLang="ko-Kore-KR" dirty="0"/>
              <a:t>&gt;</a:t>
            </a:r>
            <a:endParaRPr kumimoji="1" lang="ko-Kore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A39B1A-2C2C-4C4F-ADB7-04FC023EC3ED}"/>
              </a:ext>
            </a:extLst>
          </p:cNvPr>
          <p:cNvCxnSpPr>
            <a:cxnSpLocks/>
          </p:cNvCxnSpPr>
          <p:nvPr/>
        </p:nvCxnSpPr>
        <p:spPr>
          <a:xfrm>
            <a:off x="4914900" y="4559670"/>
            <a:ext cx="4029075" cy="0"/>
          </a:xfrm>
          <a:prstGeom prst="straightConnector1">
            <a:avLst/>
          </a:prstGeom>
          <a:ln w="539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래픽 3" descr="도토리 단색으로 채워진">
            <a:extLst>
              <a:ext uri="{FF2B5EF4-FFF2-40B4-BE49-F238E27FC236}">
                <a16:creationId xmlns:a16="http://schemas.microsoft.com/office/drawing/2014/main" id="{C45AEAEA-C0DF-5E4D-9DD6-14F236B085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1061" y="3489325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8AB5B49-0E4E-7A4E-9388-4C687551149C}"/>
              </a:ext>
            </a:extLst>
          </p:cNvPr>
          <p:cNvSpPr txBox="1"/>
          <p:nvPr/>
        </p:nvSpPr>
        <p:spPr>
          <a:xfrm>
            <a:off x="7115175" y="4192803"/>
            <a:ext cx="194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&lt;</a:t>
            </a:r>
            <a:r>
              <a:rPr kumimoji="1" lang="ko-KR" altLang="en-US" dirty="0"/>
              <a:t> </a:t>
            </a:r>
            <a:r>
              <a:rPr kumimoji="1" lang="en-US" altLang="ko-KR" dirty="0"/>
              <a:t>data</a:t>
            </a:r>
            <a:r>
              <a:rPr kumimoji="1" lang="en-US" altLang="ko-Kore-KR" dirty="0"/>
              <a:t>&gt;</a:t>
            </a:r>
            <a:endParaRPr kumimoji="1" lang="ko-Kore-KR" altLang="en-US" dirty="0"/>
          </a:p>
        </p:txBody>
      </p:sp>
      <p:pic>
        <p:nvPicPr>
          <p:cNvPr id="6" name="그래픽 5" descr="인수 윤곽선">
            <a:extLst>
              <a:ext uri="{FF2B5EF4-FFF2-40B4-BE49-F238E27FC236}">
                <a16:creationId xmlns:a16="http://schemas.microsoft.com/office/drawing/2014/main" id="{22D812A0-E2D2-BA4B-86D2-A443624535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7149" y="3638720"/>
            <a:ext cx="914400" cy="914400"/>
          </a:xfrm>
          <a:prstGeom prst="rect">
            <a:avLst/>
          </a:prstGeom>
        </p:spPr>
      </p:pic>
      <p:pic>
        <p:nvPicPr>
          <p:cNvPr id="26" name="그래픽 25" descr="도토리 단색으로 채워진">
            <a:extLst>
              <a:ext uri="{FF2B5EF4-FFF2-40B4-BE49-F238E27FC236}">
                <a16:creationId xmlns:a16="http://schemas.microsoft.com/office/drawing/2014/main" id="{5B156BE6-FA74-A049-9952-742D28EC8F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10928" y="3549236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0FCA642-93E7-3C47-8B95-677299036346}"/>
              </a:ext>
            </a:extLst>
          </p:cNvPr>
          <p:cNvSpPr txBox="1"/>
          <p:nvPr/>
        </p:nvSpPr>
        <p:spPr>
          <a:xfrm>
            <a:off x="4871249" y="4243699"/>
            <a:ext cx="194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&lt;</a:t>
            </a:r>
            <a:r>
              <a:rPr kumimoji="1" lang="ko-KR" altLang="en-US" dirty="0"/>
              <a:t> </a:t>
            </a:r>
            <a:r>
              <a:rPr kumimoji="1" lang="en-US" altLang="ko-KR" dirty="0"/>
              <a:t>data</a:t>
            </a:r>
            <a:r>
              <a:rPr kumimoji="1" lang="en-US" altLang="ko-Kore-KR" dirty="0"/>
              <a:t>&gt;</a:t>
            </a:r>
            <a:endParaRPr kumimoji="1" lang="ko-Kore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B8F954-4CE5-1B47-AFD8-C7D3C426B607}"/>
              </a:ext>
            </a:extLst>
          </p:cNvPr>
          <p:cNvSpPr txBox="1"/>
          <p:nvPr/>
        </p:nvSpPr>
        <p:spPr>
          <a:xfrm>
            <a:off x="5095874" y="5249466"/>
            <a:ext cx="5434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dirty="0"/>
              <a:t>&lt;</a:t>
            </a:r>
            <a:r>
              <a:rPr kumimoji="1" lang="ko-KR" altLang="en-US" sz="2400" dirty="0"/>
              <a:t> 데이터를 어디에 보관하지</a:t>
            </a:r>
            <a:r>
              <a:rPr kumimoji="1" lang="en-US" altLang="ko-KR" sz="2400" dirty="0"/>
              <a:t>??</a:t>
            </a:r>
            <a:r>
              <a:rPr kumimoji="1" lang="en-US" altLang="ko-Kore-KR" sz="2400" dirty="0"/>
              <a:t>&gt;</a:t>
            </a:r>
            <a:endParaRPr kumimoji="1"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24962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72F562-A894-BB44-8DE5-568C94F16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29" y="0"/>
            <a:ext cx="10515600" cy="1325563"/>
          </a:xfrm>
        </p:spPr>
        <p:txBody>
          <a:bodyPr/>
          <a:lstStyle/>
          <a:p>
            <a:pPr algn="ctr"/>
            <a:r>
              <a:rPr lang="ko-KR" altLang="en-US" b="1" dirty="0"/>
              <a:t>접속 단계에서의 프로토콜 스택의 동작</a:t>
            </a:r>
            <a:endParaRPr lang="en" altLang="ko-Kore-KR" b="1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7DA3A0A7-659B-D643-A066-3E7521A74B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0555" y="1042988"/>
            <a:ext cx="11202319" cy="5700711"/>
          </a:xfrm>
        </p:spPr>
      </p:pic>
    </p:spTree>
    <p:extLst>
      <p:ext uri="{BB962C8B-B14F-4D97-AF65-F5344CB8AC3E}">
        <p14:creationId xmlns:p14="http://schemas.microsoft.com/office/powerpoint/2010/main" val="4042421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8C383C-060D-BD43-9E1C-5D97B90B2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8692" y="2639500"/>
            <a:ext cx="11102741" cy="7895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dirty="0"/>
              <a:t>다음주에는 실제 데이터가 오가는 송신 단계의 구성을 알아보자</a:t>
            </a:r>
          </a:p>
        </p:txBody>
      </p:sp>
    </p:spTree>
    <p:extLst>
      <p:ext uri="{BB962C8B-B14F-4D97-AF65-F5344CB8AC3E}">
        <p14:creationId xmlns:p14="http://schemas.microsoft.com/office/powerpoint/2010/main" val="1449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1352</TotalTime>
  <Words>172</Words>
  <Application>Microsoft Macintosh PowerPoint</Application>
  <PresentationFormat>와이드스크린</PresentationFormat>
  <Paragraphs>40</Paragraphs>
  <Slides>10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테마</vt:lpstr>
      <vt:lpstr>프로토콜 스택</vt:lpstr>
      <vt:lpstr>PowerPoint 프레젠테이션</vt:lpstr>
      <vt:lpstr>프로토콜 스택</vt:lpstr>
      <vt:lpstr>Socket</vt:lpstr>
      <vt:lpstr>Socket 생성?</vt:lpstr>
      <vt:lpstr>소켓 생성 단계의 프로토콜 스택의 동작</vt:lpstr>
      <vt:lpstr>“접속”의 의미</vt:lpstr>
      <vt:lpstr>접속 단계에서의 프로토콜 스택의 동작</vt:lpstr>
      <vt:lpstr>PowerPoint 프레젠테이션</vt:lpstr>
      <vt:lpstr>이상으로 발표 마치겠습니다.  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6장 입출력과 네트워킹</dc:title>
  <dc:creator>김지용</dc:creator>
  <cp:lastModifiedBy>김지용</cp:lastModifiedBy>
  <cp:revision>66</cp:revision>
  <dcterms:created xsi:type="dcterms:W3CDTF">2022-01-12T08:58:24Z</dcterms:created>
  <dcterms:modified xsi:type="dcterms:W3CDTF">2022-02-27T04:44:28Z</dcterms:modified>
</cp:coreProperties>
</file>